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8080"/>
    <a:srgbClr val="5F5F5F"/>
    <a:srgbClr val="B2B2B2"/>
    <a:srgbClr val="993366"/>
    <a:srgbClr val="99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F3D33-7AEB-45A9-817B-FCCB01E55BC7}" type="doc">
      <dgm:prSet loTypeId="urn:microsoft.com/office/officeart/2011/layout/CircleProcess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C4A154E-135C-4A5D-B841-82931492BA3D}">
      <dgm:prSet phldrT="[Text]" custT="1"/>
      <dgm:spPr/>
      <dgm:t>
        <a:bodyPr/>
        <a:lstStyle/>
        <a:p>
          <a:r>
            <a:rPr lang="en-US" sz="800" dirty="0" smtClean="0"/>
            <a:t>Notice of Default is prepared and sent for recording.</a:t>
          </a:r>
        </a:p>
      </dgm:t>
    </dgm:pt>
    <dgm:pt modelId="{618F0EBB-4B5E-416D-96CF-35DE0F01D35B}" type="parTrans" cxnId="{5651F2C7-E7E7-48C6-BA1C-90A4C7843A80}">
      <dgm:prSet/>
      <dgm:spPr/>
      <dgm:t>
        <a:bodyPr/>
        <a:lstStyle/>
        <a:p>
          <a:endParaRPr lang="en-US"/>
        </a:p>
      </dgm:t>
    </dgm:pt>
    <dgm:pt modelId="{1E8929F8-0E58-4585-A88F-22741E82C514}" type="sibTrans" cxnId="{5651F2C7-E7E7-48C6-BA1C-90A4C7843A80}">
      <dgm:prSet/>
      <dgm:spPr/>
      <dgm:t>
        <a:bodyPr/>
        <a:lstStyle/>
        <a:p>
          <a:endParaRPr lang="en-US"/>
        </a:p>
      </dgm:t>
    </dgm:pt>
    <dgm:pt modelId="{4E842546-B3DC-4207-B9C6-1AEF73C30B0C}">
      <dgm:prSet phldrT="[Text]"/>
      <dgm:spPr>
        <a:ln>
          <a:solidFill>
            <a:srgbClr val="5F5F5F"/>
          </a:solidFill>
        </a:ln>
        <a:effectLst>
          <a:outerShdw blurRad="50800" dist="50800" dir="5400000" algn="ctr" rotWithShape="0">
            <a:srgbClr val="5F5F5F"/>
          </a:outerShdw>
        </a:effectLst>
      </dgm:spPr>
      <dgm:t>
        <a:bodyPr/>
        <a:lstStyle/>
        <a:p>
          <a:r>
            <a:rPr lang="en-US" dirty="0" smtClean="0"/>
            <a:t>Approx. 50 Days Prior to Sale</a:t>
          </a:r>
          <a:endParaRPr lang="en-US" dirty="0"/>
        </a:p>
      </dgm:t>
    </dgm:pt>
    <dgm:pt modelId="{01DA89C0-464A-4B5A-A04C-9395352E27FA}" type="parTrans" cxnId="{65B157E5-BA45-4551-9369-63C3D8AECEE5}">
      <dgm:prSet/>
      <dgm:spPr/>
      <dgm:t>
        <a:bodyPr/>
        <a:lstStyle/>
        <a:p>
          <a:endParaRPr lang="en-US"/>
        </a:p>
      </dgm:t>
    </dgm:pt>
    <dgm:pt modelId="{4F7AAF5C-3B58-47C0-B4EA-002342766124}" type="sibTrans" cxnId="{65B157E5-BA45-4551-9369-63C3D8AECEE5}">
      <dgm:prSet/>
      <dgm:spPr/>
      <dgm:t>
        <a:bodyPr/>
        <a:lstStyle/>
        <a:p>
          <a:endParaRPr lang="en-US"/>
        </a:p>
      </dgm:t>
    </dgm:pt>
    <dgm:pt modelId="{48F6372B-1601-4C8F-B0D6-188F4DBEC265}">
      <dgm:prSet phldrT="[Text]" custT="1"/>
      <dgm:spPr/>
      <dgm:t>
        <a:bodyPr/>
        <a:lstStyle/>
        <a:p>
          <a:r>
            <a:rPr lang="en-US" sz="800" dirty="0" smtClean="0"/>
            <a:t>Notice of Trustee's Sale published once a week for 4 weeks with last publication taking place a minimum of 20 days prior to sale.</a:t>
          </a:r>
          <a:endParaRPr lang="en-US" sz="800" dirty="0"/>
        </a:p>
      </dgm:t>
    </dgm:pt>
    <dgm:pt modelId="{DB261D71-A956-4A4A-9F3B-093AB9EC4D23}" type="parTrans" cxnId="{E75392CA-CC1E-4217-AE97-FA855F4B8203}">
      <dgm:prSet/>
      <dgm:spPr/>
      <dgm:t>
        <a:bodyPr/>
        <a:lstStyle/>
        <a:p>
          <a:endParaRPr lang="en-US"/>
        </a:p>
      </dgm:t>
    </dgm:pt>
    <dgm:pt modelId="{49E43046-4157-44EC-8E3B-E9D4ADEB8756}" type="sibTrans" cxnId="{E75392CA-CC1E-4217-AE97-FA855F4B8203}">
      <dgm:prSet/>
      <dgm:spPr/>
      <dgm:t>
        <a:bodyPr/>
        <a:lstStyle/>
        <a:p>
          <a:endParaRPr lang="en-US"/>
        </a:p>
      </dgm:t>
    </dgm:pt>
    <dgm:pt modelId="{7147CDED-30DF-41D4-B5D8-4F22366D04AC}">
      <dgm:prSet phldrT="[Text]"/>
      <dgm:spPr>
        <a:effectLst>
          <a:outerShdw blurRad="50800" dist="50800" dir="5400000" algn="ctr" rotWithShape="0">
            <a:srgbClr val="660033"/>
          </a:outerShdw>
        </a:effectLst>
      </dgm:spPr>
      <dgm:t>
        <a:bodyPr/>
        <a:lstStyle/>
        <a:p>
          <a:r>
            <a:rPr lang="en-US" dirty="0" smtClean="0"/>
            <a:t>30 to 25 Days Prior to Sale</a:t>
          </a:r>
          <a:endParaRPr lang="en-US" dirty="0"/>
        </a:p>
      </dgm:t>
    </dgm:pt>
    <dgm:pt modelId="{6B087DDF-DED3-44CA-83D7-A34DB3DBD85E}" type="parTrans" cxnId="{5EFF2581-AF86-45AB-8F37-66FEBFAD54D4}">
      <dgm:prSet/>
      <dgm:spPr/>
      <dgm:t>
        <a:bodyPr/>
        <a:lstStyle/>
        <a:p>
          <a:endParaRPr lang="en-US"/>
        </a:p>
      </dgm:t>
    </dgm:pt>
    <dgm:pt modelId="{5AF3F76F-0CDC-4E07-BC65-8375837D64EA}" type="sibTrans" cxnId="{5EFF2581-AF86-45AB-8F37-66FEBFAD54D4}">
      <dgm:prSet/>
      <dgm:spPr/>
      <dgm:t>
        <a:bodyPr/>
        <a:lstStyle/>
        <a:p>
          <a:endParaRPr lang="en-US"/>
        </a:p>
      </dgm:t>
    </dgm:pt>
    <dgm:pt modelId="{FE4DF0B5-87AB-47B2-9E66-3E1C295F6683}">
      <dgm:prSet phldrT="[Text]" custT="1"/>
      <dgm:spPr/>
      <dgm:t>
        <a:bodyPr/>
        <a:lstStyle/>
        <a:p>
          <a:r>
            <a:rPr lang="en-US" sz="800" dirty="0" smtClean="0"/>
            <a:t>Notice to IRS at least 25 days prior to Sale if Federal Tax Lien is recorded subsequent to the recording of the Deed of Trust.</a:t>
          </a:r>
          <a:endParaRPr lang="en-US" sz="800" dirty="0"/>
        </a:p>
      </dgm:t>
    </dgm:pt>
    <dgm:pt modelId="{D228395B-2945-4FAE-AA64-CF63FEDCA0CA}" type="parTrans" cxnId="{0FA5E794-73EA-4121-AAB6-617B8C1FA6B7}">
      <dgm:prSet/>
      <dgm:spPr/>
      <dgm:t>
        <a:bodyPr/>
        <a:lstStyle/>
        <a:p>
          <a:endParaRPr lang="en-US"/>
        </a:p>
      </dgm:t>
    </dgm:pt>
    <dgm:pt modelId="{D984BE71-FCC1-46DE-B94F-209EEA494209}" type="sibTrans" cxnId="{0FA5E794-73EA-4121-AAB6-617B8C1FA6B7}">
      <dgm:prSet/>
      <dgm:spPr/>
      <dgm:t>
        <a:bodyPr/>
        <a:lstStyle/>
        <a:p>
          <a:endParaRPr lang="en-US"/>
        </a:p>
      </dgm:t>
    </dgm:pt>
    <dgm:pt modelId="{91B7CE07-3834-46F8-84B3-DF418ED8EEDD}">
      <dgm:prSet phldrT="[Text]"/>
      <dgm:spPr>
        <a:effectLst>
          <a:outerShdw blurRad="40000" dist="23000" dir="5400000" rotWithShape="0">
            <a:srgbClr val="660033">
              <a:alpha val="35000"/>
            </a:srgbClr>
          </a:outerShdw>
        </a:effectLst>
      </dgm:spPr>
      <dgm:t>
        <a:bodyPr/>
        <a:lstStyle/>
        <a:p>
          <a:r>
            <a:rPr lang="en-US" dirty="0" smtClean="0"/>
            <a:t>Approx. 20 Days Prior to Sale </a:t>
          </a:r>
          <a:endParaRPr lang="en-US" dirty="0"/>
        </a:p>
      </dgm:t>
    </dgm:pt>
    <dgm:pt modelId="{6A5642F1-2E26-42AA-855F-7B2B25672136}" type="parTrans" cxnId="{9B5A8755-03F2-4676-9527-25CFE7921A12}">
      <dgm:prSet/>
      <dgm:spPr/>
      <dgm:t>
        <a:bodyPr/>
        <a:lstStyle/>
        <a:p>
          <a:endParaRPr lang="en-US"/>
        </a:p>
      </dgm:t>
    </dgm:pt>
    <dgm:pt modelId="{346A9020-BFD5-42BE-ACF8-00CBB18AB677}" type="sibTrans" cxnId="{9B5A8755-03F2-4676-9527-25CFE7921A12}">
      <dgm:prSet/>
      <dgm:spPr/>
      <dgm:t>
        <a:bodyPr/>
        <a:lstStyle/>
        <a:p>
          <a:endParaRPr lang="en-US"/>
        </a:p>
      </dgm:t>
    </dgm:pt>
    <dgm:pt modelId="{26948E33-4792-473B-81A4-C766AAE87A7D}">
      <dgm:prSet phldrT="[Text]"/>
      <dgm:spPr>
        <a:ln>
          <a:solidFill>
            <a:srgbClr val="660033"/>
          </a:solidFill>
        </a:ln>
        <a:effectLst>
          <a:glow rad="63500">
            <a:srgbClr val="660033">
              <a:alpha val="40000"/>
            </a:srgbClr>
          </a:glow>
          <a:outerShdw blurRad="50800" dist="50800" dir="5400000" algn="ctr" rotWithShape="0">
            <a:srgbClr val="660033"/>
          </a:outerShdw>
        </a:effectLst>
      </dgm:spPr>
      <dgm:t>
        <a:bodyPr/>
        <a:lstStyle/>
        <a:p>
          <a:r>
            <a:rPr lang="en-US" dirty="0" smtClean="0"/>
            <a:t>Day of Sale</a:t>
          </a:r>
          <a:endParaRPr lang="en-US" dirty="0"/>
        </a:p>
      </dgm:t>
    </dgm:pt>
    <dgm:pt modelId="{92C74941-AB37-4A8B-8CCD-C4D406AABDAF}" type="parTrans" cxnId="{FD79BF2B-C631-4F61-A1BB-C66F779753DE}">
      <dgm:prSet/>
      <dgm:spPr/>
      <dgm:t>
        <a:bodyPr/>
        <a:lstStyle/>
        <a:p>
          <a:endParaRPr lang="en-US"/>
        </a:p>
      </dgm:t>
    </dgm:pt>
    <dgm:pt modelId="{598C3A61-2D3A-4DCD-A63B-2710C634FF13}" type="sibTrans" cxnId="{FD79BF2B-C631-4F61-A1BB-C66F779753DE}">
      <dgm:prSet/>
      <dgm:spPr/>
      <dgm:t>
        <a:bodyPr/>
        <a:lstStyle/>
        <a:p>
          <a:endParaRPr lang="en-US"/>
        </a:p>
      </dgm:t>
    </dgm:pt>
    <dgm:pt modelId="{FDF3F96F-5D95-4AA0-ACC2-F655A4A03F5A}">
      <dgm:prSet phldrT="[Text]" custT="1"/>
      <dgm:spPr/>
      <dgm:t>
        <a:bodyPr/>
        <a:lstStyle/>
        <a:p>
          <a:r>
            <a:rPr lang="en-US" sz="800" dirty="0" smtClean="0"/>
            <a:t>Notice of Sale, Danger Notice &amp; Notice to Tenants are posted/served and mailed </a:t>
          </a:r>
          <a:endParaRPr lang="en-US" sz="800" dirty="0"/>
        </a:p>
      </dgm:t>
    </dgm:pt>
    <dgm:pt modelId="{2C4B68B7-28BD-408F-AFE9-A005E63530DF}" type="parTrans" cxnId="{941992CF-03D1-4596-8D52-8EF6B69C2D46}">
      <dgm:prSet/>
      <dgm:spPr/>
      <dgm:t>
        <a:bodyPr/>
        <a:lstStyle/>
        <a:p>
          <a:endParaRPr lang="en-US"/>
        </a:p>
      </dgm:t>
    </dgm:pt>
    <dgm:pt modelId="{99877050-4E0A-4CBC-A905-0A902A68F298}" type="sibTrans" cxnId="{941992CF-03D1-4596-8D52-8EF6B69C2D46}">
      <dgm:prSet/>
      <dgm:spPr/>
      <dgm:t>
        <a:bodyPr/>
        <a:lstStyle/>
        <a:p>
          <a:endParaRPr lang="en-US"/>
        </a:p>
      </dgm:t>
    </dgm:pt>
    <dgm:pt modelId="{4D647705-852E-473C-9F5F-3B58687230CC}">
      <dgm:prSet phldrT="[Text]" custT="1"/>
      <dgm:spPr/>
      <dgm:t>
        <a:bodyPr/>
        <a:lstStyle/>
        <a:p>
          <a:r>
            <a:rPr lang="en-US" sz="800" dirty="0" smtClean="0"/>
            <a:t>Affidavit of Compliance is recorded.</a:t>
          </a:r>
          <a:endParaRPr lang="en-US" sz="800" dirty="0"/>
        </a:p>
      </dgm:t>
    </dgm:pt>
    <dgm:pt modelId="{CC0AA9F8-9869-4F42-94D3-E6B5B787CB6B}" type="parTrans" cxnId="{0BDCA746-7877-46B0-82C7-F32F11152872}">
      <dgm:prSet/>
      <dgm:spPr/>
      <dgm:t>
        <a:bodyPr/>
        <a:lstStyle/>
        <a:p>
          <a:endParaRPr lang="en-US"/>
        </a:p>
      </dgm:t>
    </dgm:pt>
    <dgm:pt modelId="{39007318-757C-4B7A-972E-1F91CC8634AF}" type="sibTrans" cxnId="{0BDCA746-7877-46B0-82C7-F32F11152872}">
      <dgm:prSet/>
      <dgm:spPr/>
      <dgm:t>
        <a:bodyPr/>
        <a:lstStyle/>
        <a:p>
          <a:endParaRPr lang="en-US"/>
        </a:p>
      </dgm:t>
    </dgm:pt>
    <dgm:pt modelId="{F8037DBA-92E9-47AF-A95B-E933CFE391D2}">
      <dgm:prSet phldrT="[Text]" custT="1"/>
      <dgm:spPr/>
      <dgm:t>
        <a:bodyPr/>
        <a:lstStyle/>
        <a:p>
          <a:r>
            <a:rPr lang="en-US" sz="800" dirty="0" smtClean="0"/>
            <a:t>Sale conducted</a:t>
          </a:r>
          <a:endParaRPr lang="en-US" sz="800" dirty="0"/>
        </a:p>
      </dgm:t>
    </dgm:pt>
    <dgm:pt modelId="{FB65ED81-562F-4D22-9571-4C931DE3443F}" type="parTrans" cxnId="{4E7257AD-E7B8-49E0-9347-E65259B681AF}">
      <dgm:prSet/>
      <dgm:spPr/>
      <dgm:t>
        <a:bodyPr/>
        <a:lstStyle/>
        <a:p>
          <a:endParaRPr lang="en-US"/>
        </a:p>
      </dgm:t>
    </dgm:pt>
    <dgm:pt modelId="{347A7F4B-D680-4EB7-8B21-8B88A34E96F7}" type="sibTrans" cxnId="{4E7257AD-E7B8-49E0-9347-E65259B681AF}">
      <dgm:prSet/>
      <dgm:spPr/>
      <dgm:t>
        <a:bodyPr/>
        <a:lstStyle/>
        <a:p>
          <a:endParaRPr lang="en-US"/>
        </a:p>
      </dgm:t>
    </dgm:pt>
    <dgm:pt modelId="{EDE052F2-A36E-4C8B-AC1F-D71859B3C5D5}">
      <dgm:prSet phldrT="[Text]" custT="1"/>
      <dgm:spPr>
        <a:ln>
          <a:solidFill>
            <a:srgbClr val="660033"/>
          </a:solidFill>
        </a:ln>
      </dgm:spPr>
      <dgm:t>
        <a:bodyPr/>
        <a:lstStyle/>
        <a:p>
          <a:r>
            <a:rPr lang="en-US" sz="1050" dirty="0" smtClean="0"/>
            <a:t>Approx. 130 Days Prior to Sale</a:t>
          </a:r>
          <a:endParaRPr lang="en-US" sz="1050" dirty="0"/>
        </a:p>
      </dgm:t>
    </dgm:pt>
    <dgm:pt modelId="{325EC9BF-47C5-4624-ADC4-C56373DFE94F}" type="parTrans" cxnId="{AAE773B3-7353-4E7A-A15F-02D3192F1DBB}">
      <dgm:prSet/>
      <dgm:spPr/>
      <dgm:t>
        <a:bodyPr/>
        <a:lstStyle/>
        <a:p>
          <a:endParaRPr lang="en-US"/>
        </a:p>
      </dgm:t>
    </dgm:pt>
    <dgm:pt modelId="{5B92FEC5-64D9-4A4F-B533-2005A0043594}" type="sibTrans" cxnId="{AAE773B3-7353-4E7A-A15F-02D3192F1DBB}">
      <dgm:prSet/>
      <dgm:spPr/>
      <dgm:t>
        <a:bodyPr/>
        <a:lstStyle/>
        <a:p>
          <a:endParaRPr lang="en-US"/>
        </a:p>
      </dgm:t>
    </dgm:pt>
    <dgm:pt modelId="{8D7D77D1-C011-4CA3-8552-BDB77E27FEC5}">
      <dgm:prSet phldrT="[Text]" custT="1"/>
      <dgm:spPr>
        <a:ln>
          <a:solidFill>
            <a:srgbClr val="660033"/>
          </a:solidFill>
        </a:ln>
      </dgm:spPr>
      <dgm:t>
        <a:bodyPr/>
        <a:lstStyle/>
        <a:p>
          <a:r>
            <a:rPr lang="en-US" sz="1050" dirty="0" smtClean="0"/>
            <a:t>At Least 120 Days Prior to Sale</a:t>
          </a:r>
          <a:endParaRPr lang="en-US" sz="1050" dirty="0"/>
        </a:p>
      </dgm:t>
    </dgm:pt>
    <dgm:pt modelId="{34A91314-BEF7-44C5-95AC-9063F5677739}" type="parTrans" cxnId="{7CBD9DCA-8153-4759-99BD-D277D292EA6F}">
      <dgm:prSet/>
      <dgm:spPr/>
      <dgm:t>
        <a:bodyPr/>
        <a:lstStyle/>
        <a:p>
          <a:endParaRPr lang="en-US"/>
        </a:p>
      </dgm:t>
    </dgm:pt>
    <dgm:pt modelId="{C8507C64-72D1-4D05-9D91-349C7D7950D3}" type="sibTrans" cxnId="{7CBD9DCA-8153-4759-99BD-D277D292EA6F}">
      <dgm:prSet/>
      <dgm:spPr/>
      <dgm:t>
        <a:bodyPr/>
        <a:lstStyle/>
        <a:p>
          <a:endParaRPr lang="en-US"/>
        </a:p>
      </dgm:t>
    </dgm:pt>
    <dgm:pt modelId="{165F5250-93A0-4FD8-9AA1-AAD78E6D1FD9}">
      <dgm:prSet phldrT="[Text]" custT="1"/>
      <dgm:spPr/>
      <dgm:t>
        <a:bodyPr/>
        <a:lstStyle/>
        <a:p>
          <a:r>
            <a:rPr lang="en-US" sz="800" dirty="0" smtClean="0"/>
            <a:t>Notice of Default recorded</a:t>
          </a:r>
          <a:endParaRPr lang="en-US" sz="800" dirty="0"/>
        </a:p>
      </dgm:t>
    </dgm:pt>
    <dgm:pt modelId="{D3E44E64-9E38-4658-99DE-EA311FD7197A}" type="parTrans" cxnId="{EE51F79D-9123-46D5-AE58-2F7841C7554C}">
      <dgm:prSet/>
      <dgm:spPr/>
      <dgm:t>
        <a:bodyPr/>
        <a:lstStyle/>
        <a:p>
          <a:endParaRPr lang="en-US"/>
        </a:p>
      </dgm:t>
    </dgm:pt>
    <dgm:pt modelId="{8A0FC231-3C83-49D1-AC49-85CFAAF129D1}" type="sibTrans" cxnId="{EE51F79D-9123-46D5-AE58-2F7841C7554C}">
      <dgm:prSet/>
      <dgm:spPr/>
      <dgm:t>
        <a:bodyPr/>
        <a:lstStyle/>
        <a:p>
          <a:endParaRPr lang="en-US"/>
        </a:p>
      </dgm:t>
    </dgm:pt>
    <dgm:pt modelId="{85CB5D7E-E6C1-43FC-985F-9A9D1C32BCFD}">
      <dgm:prSet phldrT="[Text]" custT="1"/>
      <dgm:spPr/>
      <dgm:t>
        <a:bodyPr/>
        <a:lstStyle/>
        <a:p>
          <a:r>
            <a:rPr lang="en-US" sz="800" dirty="0" smtClean="0"/>
            <a:t>At least 30 days prior to sale, the completed Foreclosure Avoidance Measure Notice is mailed to all entitled parties and the Attorney General.</a:t>
          </a:r>
          <a:endParaRPr lang="en-US" sz="800" dirty="0"/>
        </a:p>
      </dgm:t>
    </dgm:pt>
    <dgm:pt modelId="{2FF34C7B-18E4-46C0-AED9-F291966E8BF3}" type="parTrans" cxnId="{51B9A7B8-96F4-4B9A-9555-DDDD46F00328}">
      <dgm:prSet/>
      <dgm:spPr/>
      <dgm:t>
        <a:bodyPr/>
        <a:lstStyle/>
        <a:p>
          <a:endParaRPr lang="en-US"/>
        </a:p>
      </dgm:t>
    </dgm:pt>
    <dgm:pt modelId="{EE86AC1C-F3A2-45E6-9D0D-29FD84E254F9}" type="sibTrans" cxnId="{51B9A7B8-96F4-4B9A-9555-DDDD46F00328}">
      <dgm:prSet/>
      <dgm:spPr/>
      <dgm:t>
        <a:bodyPr/>
        <a:lstStyle/>
        <a:p>
          <a:endParaRPr lang="en-US"/>
        </a:p>
      </dgm:t>
    </dgm:pt>
    <dgm:pt modelId="{D55AE018-FB42-45DE-AF18-86F2F47691F0}">
      <dgm:prSet phldrT="[Text]" custT="1"/>
      <dgm:spPr/>
      <dgm:t>
        <a:bodyPr/>
        <a:lstStyle/>
        <a:p>
          <a:r>
            <a:rPr lang="en-US" sz="800" dirty="0" smtClean="0"/>
            <a:t>Notice of Sale prepared</a:t>
          </a:r>
          <a:endParaRPr lang="en-US" sz="800" dirty="0"/>
        </a:p>
      </dgm:t>
    </dgm:pt>
    <dgm:pt modelId="{1FA6C248-56A0-487A-89DC-62137FF66C23}" type="parTrans" cxnId="{3FD55121-8E24-4D74-B94D-2AC1C263B10E}">
      <dgm:prSet/>
      <dgm:spPr/>
      <dgm:t>
        <a:bodyPr/>
        <a:lstStyle/>
        <a:p>
          <a:endParaRPr lang="en-US"/>
        </a:p>
      </dgm:t>
    </dgm:pt>
    <dgm:pt modelId="{A5CB478B-EFEC-43C1-937C-DA311584713F}" type="sibTrans" cxnId="{3FD55121-8E24-4D74-B94D-2AC1C263B10E}">
      <dgm:prSet/>
      <dgm:spPr/>
      <dgm:t>
        <a:bodyPr/>
        <a:lstStyle/>
        <a:p>
          <a:endParaRPr lang="en-US"/>
        </a:p>
      </dgm:t>
    </dgm:pt>
    <dgm:pt modelId="{DB931AD0-C5CA-4B48-9FAC-ED85065F35D8}" type="pres">
      <dgm:prSet presAssocID="{4A1F3D33-7AEB-45A9-817B-FCCB01E55BC7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849F299-6B24-4C2B-BE61-4E89D395CB3B}" type="pres">
      <dgm:prSet presAssocID="{26948E33-4792-473B-81A4-C766AAE87A7D}" presName="Accent6" presStyleCnt="0"/>
      <dgm:spPr/>
    </dgm:pt>
    <dgm:pt modelId="{80D60185-3F0D-48FE-B4F8-DFC540EFC780}" type="pres">
      <dgm:prSet presAssocID="{26948E33-4792-473B-81A4-C766AAE87A7D}" presName="Accent" presStyleLbl="node1" presStyleIdx="0" presStyleCnt="6"/>
      <dgm:spPr/>
    </dgm:pt>
    <dgm:pt modelId="{2F0C30A0-733F-42C4-8D8C-BE531EE68C7D}" type="pres">
      <dgm:prSet presAssocID="{26948E33-4792-473B-81A4-C766AAE87A7D}" presName="ParentBackground6" presStyleCnt="0"/>
      <dgm:spPr/>
    </dgm:pt>
    <dgm:pt modelId="{8D088665-35D0-4E66-B8F1-24BC66249B93}" type="pres">
      <dgm:prSet presAssocID="{26948E33-4792-473B-81A4-C766AAE87A7D}" presName="ParentBackground" presStyleLbl="fgAcc1" presStyleIdx="0" presStyleCnt="6"/>
      <dgm:spPr/>
      <dgm:t>
        <a:bodyPr/>
        <a:lstStyle/>
        <a:p>
          <a:endParaRPr lang="en-US"/>
        </a:p>
      </dgm:t>
    </dgm:pt>
    <dgm:pt modelId="{874B01EF-B506-49AD-9BBA-07DC72211B9E}" type="pres">
      <dgm:prSet presAssocID="{26948E33-4792-473B-81A4-C766AAE87A7D}" presName="Child6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2976E-0277-44CF-A439-37F3BF3A94B8}" type="pres">
      <dgm:prSet presAssocID="{26948E33-4792-473B-81A4-C766AAE87A7D}" presName="Parent6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EACA0-5C82-4DA9-8340-E379E91B560B}" type="pres">
      <dgm:prSet presAssocID="{91B7CE07-3834-46F8-84B3-DF418ED8EEDD}" presName="Accent5" presStyleCnt="0"/>
      <dgm:spPr/>
    </dgm:pt>
    <dgm:pt modelId="{7FA1D96B-09FE-4904-9870-71BB30BE3B8B}" type="pres">
      <dgm:prSet presAssocID="{91B7CE07-3834-46F8-84B3-DF418ED8EEDD}" presName="Accent" presStyleLbl="node1" presStyleIdx="1" presStyleCnt="6"/>
      <dgm:spPr>
        <a:solidFill>
          <a:srgbClr val="660033"/>
        </a:solidFill>
        <a:effectLst>
          <a:outerShdw blurRad="40000" dist="23000" dir="5400000" rotWithShape="0">
            <a:srgbClr val="660033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53166ADD-F4E9-4BC0-9B2F-82162B8E5D13}" type="pres">
      <dgm:prSet presAssocID="{91B7CE07-3834-46F8-84B3-DF418ED8EEDD}" presName="ParentBackground5" presStyleCnt="0"/>
      <dgm:spPr/>
    </dgm:pt>
    <dgm:pt modelId="{49575A55-9B32-41AC-877E-B9A87D9C2DE0}" type="pres">
      <dgm:prSet presAssocID="{91B7CE07-3834-46F8-84B3-DF418ED8EEDD}" presName="ParentBackground" presStyleLbl="fgAcc1" presStyleIdx="1" presStyleCnt="6"/>
      <dgm:spPr/>
      <dgm:t>
        <a:bodyPr/>
        <a:lstStyle/>
        <a:p>
          <a:endParaRPr lang="en-US"/>
        </a:p>
      </dgm:t>
    </dgm:pt>
    <dgm:pt modelId="{83207874-751C-45C3-B15B-95D648ED859C}" type="pres">
      <dgm:prSet presAssocID="{91B7CE07-3834-46F8-84B3-DF418ED8EEDD}" presName="Child5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B3A56-97E1-4A9A-B058-577DC73AFAD7}" type="pres">
      <dgm:prSet presAssocID="{91B7CE07-3834-46F8-84B3-DF418ED8EEDD}" presName="Parent5" presStyleLbl="revTx" presStyleIdx="1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5DCF3-74E8-4934-8074-7181057D1A48}" type="pres">
      <dgm:prSet presAssocID="{7147CDED-30DF-41D4-B5D8-4F22366D04AC}" presName="Accent4" presStyleCnt="0"/>
      <dgm:spPr/>
    </dgm:pt>
    <dgm:pt modelId="{745B9C8D-2796-4D42-AE4C-9BB5E4159636}" type="pres">
      <dgm:prSet presAssocID="{7147CDED-30DF-41D4-B5D8-4F22366D04AC}" presName="Accent" presStyleLbl="node1" presStyleIdx="2" presStyleCnt="6"/>
      <dgm:spPr>
        <a:solidFill>
          <a:srgbClr val="660033"/>
        </a:solidFill>
        <a:effectLst>
          <a:outerShdw blurRad="40000" dist="23000" dir="5400000" rotWithShape="0">
            <a:srgbClr val="5F5F5F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EDA9A4DA-63D7-4F54-B3C6-911BCB6D4E02}" type="pres">
      <dgm:prSet presAssocID="{7147CDED-30DF-41D4-B5D8-4F22366D04AC}" presName="ParentBackground4" presStyleCnt="0"/>
      <dgm:spPr/>
    </dgm:pt>
    <dgm:pt modelId="{8E9DEDF3-0EF8-49D4-9954-D0722EAA080E}" type="pres">
      <dgm:prSet presAssocID="{7147CDED-30DF-41D4-B5D8-4F22366D04AC}" presName="ParentBackground" presStyleLbl="fgAcc1" presStyleIdx="2" presStyleCnt="6"/>
      <dgm:spPr/>
      <dgm:t>
        <a:bodyPr/>
        <a:lstStyle/>
        <a:p>
          <a:endParaRPr lang="en-US"/>
        </a:p>
      </dgm:t>
    </dgm:pt>
    <dgm:pt modelId="{77A4F057-3BAE-4178-9F56-1114D69D3DAA}" type="pres">
      <dgm:prSet presAssocID="{7147CDED-30DF-41D4-B5D8-4F22366D04AC}" presName="Child4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2EA47-3070-4514-84EB-9348AC6C6B3D}" type="pres">
      <dgm:prSet presAssocID="{7147CDED-30DF-41D4-B5D8-4F22366D04AC}" presName="Parent4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35D6C-E52C-428D-8443-BBCC334675BF}" type="pres">
      <dgm:prSet presAssocID="{4E842546-B3DC-4207-B9C6-1AEF73C30B0C}" presName="Accent3" presStyleCnt="0"/>
      <dgm:spPr/>
    </dgm:pt>
    <dgm:pt modelId="{A45DCC43-1660-4483-AC83-7616892859B2}" type="pres">
      <dgm:prSet presAssocID="{4E842546-B3DC-4207-B9C6-1AEF73C30B0C}" presName="Accent" presStyleLbl="node1" presStyleIdx="3" presStyleCnt="6"/>
      <dgm:spPr>
        <a:solidFill>
          <a:srgbClr val="660033"/>
        </a:solidFill>
      </dgm:spPr>
      <dgm:t>
        <a:bodyPr/>
        <a:lstStyle/>
        <a:p>
          <a:endParaRPr lang="en-US"/>
        </a:p>
      </dgm:t>
    </dgm:pt>
    <dgm:pt modelId="{1F4894BF-F8B2-4D51-845F-5B79C416EC35}" type="pres">
      <dgm:prSet presAssocID="{4E842546-B3DC-4207-B9C6-1AEF73C30B0C}" presName="ParentBackground3" presStyleCnt="0"/>
      <dgm:spPr/>
    </dgm:pt>
    <dgm:pt modelId="{DB1CBC7E-119B-429F-B179-A94EB6BA27C1}" type="pres">
      <dgm:prSet presAssocID="{4E842546-B3DC-4207-B9C6-1AEF73C30B0C}" presName="ParentBackground" presStyleLbl="fgAcc1" presStyleIdx="3" presStyleCnt="6"/>
      <dgm:spPr/>
      <dgm:t>
        <a:bodyPr/>
        <a:lstStyle/>
        <a:p>
          <a:endParaRPr lang="en-US"/>
        </a:p>
      </dgm:t>
    </dgm:pt>
    <dgm:pt modelId="{562A9846-8282-4B6B-9F07-29613814E1B3}" type="pres">
      <dgm:prSet presAssocID="{4E842546-B3DC-4207-B9C6-1AEF73C30B0C}" presName="Child3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BE4C2-9403-4F30-B527-1E4A9B06D328}" type="pres">
      <dgm:prSet presAssocID="{4E842546-B3DC-4207-B9C6-1AEF73C30B0C}" presName="Parent3" presStyleLbl="revTx" presStyleIdx="3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03AB1-A75A-44AA-B0D7-B7E1A9B63A2B}" type="pres">
      <dgm:prSet presAssocID="{8D7D77D1-C011-4CA3-8552-BDB77E27FEC5}" presName="Accent2" presStyleCnt="0"/>
      <dgm:spPr/>
    </dgm:pt>
    <dgm:pt modelId="{9649274C-0B73-44C5-B121-25A3C39D1E70}" type="pres">
      <dgm:prSet presAssocID="{8D7D77D1-C011-4CA3-8552-BDB77E27FEC5}" presName="Accent" presStyleLbl="node1" presStyleIdx="4" presStyleCnt="6"/>
      <dgm:spPr>
        <a:solidFill>
          <a:srgbClr val="5F5F5F"/>
        </a:solidFill>
        <a:effectLst>
          <a:outerShdw blurRad="40000" dist="23000" dir="5400000" rotWithShape="0">
            <a:srgbClr val="660033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3D09199B-7013-426C-9C6F-F18778831BA2}" type="pres">
      <dgm:prSet presAssocID="{8D7D77D1-C011-4CA3-8552-BDB77E27FEC5}" presName="ParentBackground2" presStyleCnt="0"/>
      <dgm:spPr/>
    </dgm:pt>
    <dgm:pt modelId="{03CF0A54-E1D0-4FA3-8AA4-7DA943C3421E}" type="pres">
      <dgm:prSet presAssocID="{8D7D77D1-C011-4CA3-8552-BDB77E27FEC5}" presName="ParentBackground" presStyleLbl="fgAcc1" presStyleIdx="4" presStyleCnt="6"/>
      <dgm:spPr/>
      <dgm:t>
        <a:bodyPr/>
        <a:lstStyle/>
        <a:p>
          <a:endParaRPr lang="en-US"/>
        </a:p>
      </dgm:t>
    </dgm:pt>
    <dgm:pt modelId="{02AD1610-3237-43B3-817A-F426D9B770E8}" type="pres">
      <dgm:prSet presAssocID="{8D7D77D1-C011-4CA3-8552-BDB77E27FEC5}" presName="Child2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0F77B-98EF-4647-BC6D-42C953442A11}" type="pres">
      <dgm:prSet presAssocID="{8D7D77D1-C011-4CA3-8552-BDB77E27FEC5}" presName="Parent2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2E3CA-C29B-4DBA-9034-DA6EEB911874}" type="pres">
      <dgm:prSet presAssocID="{EDE052F2-A36E-4C8B-AC1F-D71859B3C5D5}" presName="Accent1" presStyleCnt="0"/>
      <dgm:spPr/>
    </dgm:pt>
    <dgm:pt modelId="{4AE9CEAD-93AF-4F6F-A13B-F408216908ED}" type="pres">
      <dgm:prSet presAssocID="{EDE052F2-A36E-4C8B-AC1F-D71859B3C5D5}" presName="Accent" presStyleLbl="node1" presStyleIdx="5" presStyleCnt="6"/>
      <dgm:spPr>
        <a:solidFill>
          <a:srgbClr val="808080"/>
        </a:solidFill>
        <a:effectLst>
          <a:outerShdw blurRad="40000" dist="23000" dir="5400000" rotWithShape="0">
            <a:srgbClr val="660033">
              <a:alpha val="35000"/>
            </a:srgbClr>
          </a:outerShdw>
        </a:effectLst>
      </dgm:spPr>
      <dgm:t>
        <a:bodyPr/>
        <a:lstStyle/>
        <a:p>
          <a:endParaRPr lang="en-US"/>
        </a:p>
      </dgm:t>
    </dgm:pt>
    <dgm:pt modelId="{5D7F6AB5-8CFF-4A21-B8AB-F24800C53A14}" type="pres">
      <dgm:prSet presAssocID="{EDE052F2-A36E-4C8B-AC1F-D71859B3C5D5}" presName="ParentBackground1" presStyleCnt="0"/>
      <dgm:spPr/>
    </dgm:pt>
    <dgm:pt modelId="{2BF2BF17-A719-41E2-BA20-70273A98C457}" type="pres">
      <dgm:prSet presAssocID="{EDE052F2-A36E-4C8B-AC1F-D71859B3C5D5}" presName="ParentBackground" presStyleLbl="fgAcc1" presStyleIdx="5" presStyleCnt="6"/>
      <dgm:spPr/>
      <dgm:t>
        <a:bodyPr/>
        <a:lstStyle/>
        <a:p>
          <a:endParaRPr lang="en-US"/>
        </a:p>
      </dgm:t>
    </dgm:pt>
    <dgm:pt modelId="{D06CA080-7E8D-42FA-B074-417409D3716B}" type="pres">
      <dgm:prSet presAssocID="{EDE052F2-A36E-4C8B-AC1F-D71859B3C5D5}" presName="Child1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52497-BCD7-4025-9271-9FE7A70C31D8}" type="pres">
      <dgm:prSet presAssocID="{EDE052F2-A36E-4C8B-AC1F-D71859B3C5D5}" presName="Parent1" presStyleLbl="revTx" presStyleIdx="5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1DC65B-8375-45C6-A4DB-4E389E834BEC}" type="presOf" srcId="{8D7D77D1-C011-4CA3-8552-BDB77E27FEC5}" destId="{03CF0A54-E1D0-4FA3-8AA4-7DA943C3421E}" srcOrd="0" destOrd="0" presId="urn:microsoft.com/office/officeart/2011/layout/CircleProcess"/>
    <dgm:cxn modelId="{2DBD888D-4449-4B3B-A3C1-3989EFE4EF06}" type="presOf" srcId="{26948E33-4792-473B-81A4-C766AAE87A7D}" destId="{55B2976E-0277-44CF-A439-37F3BF3A94B8}" srcOrd="1" destOrd="0" presId="urn:microsoft.com/office/officeart/2011/layout/CircleProcess"/>
    <dgm:cxn modelId="{970AA164-6295-4B26-8D44-C76F23938725}" type="presOf" srcId="{FDF3F96F-5D95-4AA0-ACC2-F655A4A03F5A}" destId="{02AD1610-3237-43B3-817A-F426D9B770E8}" srcOrd="0" destOrd="2" presId="urn:microsoft.com/office/officeart/2011/layout/CircleProcess"/>
    <dgm:cxn modelId="{4449F45E-78D6-49CA-A029-BD4ECE064D2F}" type="presOf" srcId="{4E842546-B3DC-4207-B9C6-1AEF73C30B0C}" destId="{DB1CBC7E-119B-429F-B179-A94EB6BA27C1}" srcOrd="0" destOrd="0" presId="urn:microsoft.com/office/officeart/2011/layout/CircleProcess"/>
    <dgm:cxn modelId="{FD79BF2B-C631-4F61-A1BB-C66F779753DE}" srcId="{4A1F3D33-7AEB-45A9-817B-FCCB01E55BC7}" destId="{26948E33-4792-473B-81A4-C766AAE87A7D}" srcOrd="5" destOrd="0" parTransId="{92C74941-AB37-4A8B-8CCD-C4D406AABDAF}" sibTransId="{598C3A61-2D3A-4DCD-A63B-2710C634FF13}"/>
    <dgm:cxn modelId="{EF28390D-1D57-40F2-AA21-512120A6A723}" type="presOf" srcId="{F8037DBA-92E9-47AF-A95B-E933CFE391D2}" destId="{874B01EF-B506-49AD-9BBA-07DC72211B9E}" srcOrd="0" destOrd="0" presId="urn:microsoft.com/office/officeart/2011/layout/CircleProcess"/>
    <dgm:cxn modelId="{D6710022-3B18-45CD-A9D2-5643071DA71D}" type="presOf" srcId="{48F6372B-1601-4C8F-B0D6-188F4DBEC265}" destId="{562A9846-8282-4B6B-9F07-29613814E1B3}" srcOrd="0" destOrd="0" presId="urn:microsoft.com/office/officeart/2011/layout/CircleProcess"/>
    <dgm:cxn modelId="{4E7257AD-E7B8-49E0-9347-E65259B681AF}" srcId="{26948E33-4792-473B-81A4-C766AAE87A7D}" destId="{F8037DBA-92E9-47AF-A95B-E933CFE391D2}" srcOrd="0" destOrd="0" parTransId="{FB65ED81-562F-4D22-9571-4C931DE3443F}" sibTransId="{347A7F4B-D680-4EB7-8B21-8B88A34E96F7}"/>
    <dgm:cxn modelId="{941992CF-03D1-4596-8D52-8EF6B69C2D46}" srcId="{8D7D77D1-C011-4CA3-8552-BDB77E27FEC5}" destId="{FDF3F96F-5D95-4AA0-ACC2-F655A4A03F5A}" srcOrd="2" destOrd="0" parTransId="{2C4B68B7-28BD-408F-AFE9-A005E63530DF}" sibTransId="{99877050-4E0A-4CBC-A905-0A902A68F298}"/>
    <dgm:cxn modelId="{9B5A8755-03F2-4676-9527-25CFE7921A12}" srcId="{4A1F3D33-7AEB-45A9-817B-FCCB01E55BC7}" destId="{91B7CE07-3834-46F8-84B3-DF418ED8EEDD}" srcOrd="4" destOrd="0" parTransId="{6A5642F1-2E26-42AA-855F-7B2B25672136}" sibTransId="{346A9020-BFD5-42BE-ACF8-00CBB18AB677}"/>
    <dgm:cxn modelId="{A1EC9775-8664-47B8-87CB-1EAD091B76B2}" type="presOf" srcId="{EDE052F2-A36E-4C8B-AC1F-D71859B3C5D5}" destId="{2BF2BF17-A719-41E2-BA20-70273A98C457}" srcOrd="0" destOrd="0" presId="urn:microsoft.com/office/officeart/2011/layout/CircleProcess"/>
    <dgm:cxn modelId="{5EFF2581-AF86-45AB-8F37-66FEBFAD54D4}" srcId="{4A1F3D33-7AEB-45A9-817B-FCCB01E55BC7}" destId="{7147CDED-30DF-41D4-B5D8-4F22366D04AC}" srcOrd="3" destOrd="0" parTransId="{6B087DDF-DED3-44CA-83D7-A34DB3DBD85E}" sibTransId="{5AF3F76F-0CDC-4E07-BC65-8375837D64EA}"/>
    <dgm:cxn modelId="{CA4D1CC6-BA9F-4EF7-93C1-010A2FE58D0E}" type="presOf" srcId="{4A1F3D33-7AEB-45A9-817B-FCCB01E55BC7}" destId="{DB931AD0-C5CA-4B48-9FAC-ED85065F35D8}" srcOrd="0" destOrd="0" presId="urn:microsoft.com/office/officeart/2011/layout/CircleProcess"/>
    <dgm:cxn modelId="{7CBD9DCA-8153-4759-99BD-D277D292EA6F}" srcId="{4A1F3D33-7AEB-45A9-817B-FCCB01E55BC7}" destId="{8D7D77D1-C011-4CA3-8552-BDB77E27FEC5}" srcOrd="1" destOrd="0" parTransId="{34A91314-BEF7-44C5-95AC-9063F5677739}" sibTransId="{C8507C64-72D1-4D05-9D91-349C7D7950D3}"/>
    <dgm:cxn modelId="{39D53F48-CE91-42FA-8D37-94C5F8AB3126}" type="presOf" srcId="{7147CDED-30DF-41D4-B5D8-4F22366D04AC}" destId="{8E9DEDF3-0EF8-49D4-9954-D0722EAA080E}" srcOrd="0" destOrd="0" presId="urn:microsoft.com/office/officeart/2011/layout/CircleProcess"/>
    <dgm:cxn modelId="{96426FDE-87E4-4585-9A28-CE7F9FA58164}" type="presOf" srcId="{4D647705-852E-473C-9F5F-3B58687230CC}" destId="{83207874-751C-45C3-B15B-95D648ED859C}" srcOrd="0" destOrd="0" presId="urn:microsoft.com/office/officeart/2011/layout/CircleProcess"/>
    <dgm:cxn modelId="{0FA5E794-73EA-4121-AAB6-617B8C1FA6B7}" srcId="{7147CDED-30DF-41D4-B5D8-4F22366D04AC}" destId="{FE4DF0B5-87AB-47B2-9E66-3E1C295F6683}" srcOrd="0" destOrd="0" parTransId="{D228395B-2945-4FAE-AA64-CF63FEDCA0CA}" sibTransId="{D984BE71-FCC1-46DE-B94F-209EEA494209}"/>
    <dgm:cxn modelId="{C3E9B1A4-55DC-445A-A204-46587AEB0413}" type="presOf" srcId="{7147CDED-30DF-41D4-B5D8-4F22366D04AC}" destId="{C152EA47-3070-4514-84EB-9348AC6C6B3D}" srcOrd="1" destOrd="0" presId="urn:microsoft.com/office/officeart/2011/layout/CircleProcess"/>
    <dgm:cxn modelId="{51B9A7B8-96F4-4B9A-9555-DDDD46F00328}" srcId="{7147CDED-30DF-41D4-B5D8-4F22366D04AC}" destId="{85CB5D7E-E6C1-43FC-985F-9A9D1C32BCFD}" srcOrd="1" destOrd="0" parTransId="{2FF34C7B-18E4-46C0-AED9-F291966E8BF3}" sibTransId="{EE86AC1C-F3A2-45E6-9D0D-29FD84E254F9}"/>
    <dgm:cxn modelId="{FF7DB7DE-AA20-4219-B2E2-449BA2CE4073}" type="presOf" srcId="{4E842546-B3DC-4207-B9C6-1AEF73C30B0C}" destId="{397BE4C2-9403-4F30-B527-1E4A9B06D328}" srcOrd="1" destOrd="0" presId="urn:microsoft.com/office/officeart/2011/layout/CircleProcess"/>
    <dgm:cxn modelId="{E75392CA-CC1E-4217-AE97-FA855F4B8203}" srcId="{4E842546-B3DC-4207-B9C6-1AEF73C30B0C}" destId="{48F6372B-1601-4C8F-B0D6-188F4DBEC265}" srcOrd="0" destOrd="0" parTransId="{DB261D71-A956-4A4A-9F3B-093AB9EC4D23}" sibTransId="{49E43046-4157-44EC-8E3B-E9D4ADEB8756}"/>
    <dgm:cxn modelId="{3FD55121-8E24-4D74-B94D-2AC1C263B10E}" srcId="{8D7D77D1-C011-4CA3-8552-BDB77E27FEC5}" destId="{D55AE018-FB42-45DE-AF18-86F2F47691F0}" srcOrd="1" destOrd="0" parTransId="{1FA6C248-56A0-487A-89DC-62137FF66C23}" sibTransId="{A5CB478B-EFEC-43C1-937C-DA311584713F}"/>
    <dgm:cxn modelId="{50162103-2811-40C5-98FF-5A2F77576177}" type="presOf" srcId="{91B7CE07-3834-46F8-84B3-DF418ED8EEDD}" destId="{49575A55-9B32-41AC-877E-B9A87D9C2DE0}" srcOrd="0" destOrd="0" presId="urn:microsoft.com/office/officeart/2011/layout/CircleProcess"/>
    <dgm:cxn modelId="{A3DE29A7-AD80-4940-9160-295AF7FA25B0}" type="presOf" srcId="{8D7D77D1-C011-4CA3-8552-BDB77E27FEC5}" destId="{66A0F77B-98EF-4647-BC6D-42C953442A11}" srcOrd="1" destOrd="0" presId="urn:microsoft.com/office/officeart/2011/layout/CircleProcess"/>
    <dgm:cxn modelId="{5651F2C7-E7E7-48C6-BA1C-90A4C7843A80}" srcId="{EDE052F2-A36E-4C8B-AC1F-D71859B3C5D5}" destId="{5C4A154E-135C-4A5D-B841-82931492BA3D}" srcOrd="0" destOrd="0" parTransId="{618F0EBB-4B5E-416D-96CF-35DE0F01D35B}" sibTransId="{1E8929F8-0E58-4585-A88F-22741E82C514}"/>
    <dgm:cxn modelId="{0BDCA746-7877-46B0-82C7-F32F11152872}" srcId="{91B7CE07-3834-46F8-84B3-DF418ED8EEDD}" destId="{4D647705-852E-473C-9F5F-3B58687230CC}" srcOrd="0" destOrd="0" parTransId="{CC0AA9F8-9869-4F42-94D3-E6B5B787CB6B}" sibTransId="{39007318-757C-4B7A-972E-1F91CC8634AF}"/>
    <dgm:cxn modelId="{EE51F79D-9123-46D5-AE58-2F7841C7554C}" srcId="{8D7D77D1-C011-4CA3-8552-BDB77E27FEC5}" destId="{165F5250-93A0-4FD8-9AA1-AAD78E6D1FD9}" srcOrd="0" destOrd="0" parTransId="{D3E44E64-9E38-4658-99DE-EA311FD7197A}" sibTransId="{8A0FC231-3C83-49D1-AC49-85CFAAF129D1}"/>
    <dgm:cxn modelId="{F7B499AA-A057-4FBE-A2DA-0E1C1798C6AE}" type="presOf" srcId="{165F5250-93A0-4FD8-9AA1-AAD78E6D1FD9}" destId="{02AD1610-3237-43B3-817A-F426D9B770E8}" srcOrd="0" destOrd="0" presId="urn:microsoft.com/office/officeart/2011/layout/CircleProcess"/>
    <dgm:cxn modelId="{15AABB75-AA51-44F1-88A8-A29F6DCF0C8B}" type="presOf" srcId="{5C4A154E-135C-4A5D-B841-82931492BA3D}" destId="{D06CA080-7E8D-42FA-B074-417409D3716B}" srcOrd="0" destOrd="0" presId="urn:microsoft.com/office/officeart/2011/layout/CircleProcess"/>
    <dgm:cxn modelId="{4E2AD620-A7B5-418A-B1C0-556FE15064C4}" type="presOf" srcId="{26948E33-4792-473B-81A4-C766AAE87A7D}" destId="{8D088665-35D0-4E66-B8F1-24BC66249B93}" srcOrd="0" destOrd="0" presId="urn:microsoft.com/office/officeart/2011/layout/CircleProcess"/>
    <dgm:cxn modelId="{65B157E5-BA45-4551-9369-63C3D8AECEE5}" srcId="{4A1F3D33-7AEB-45A9-817B-FCCB01E55BC7}" destId="{4E842546-B3DC-4207-B9C6-1AEF73C30B0C}" srcOrd="2" destOrd="0" parTransId="{01DA89C0-464A-4B5A-A04C-9395352E27FA}" sibTransId="{4F7AAF5C-3B58-47C0-B4EA-002342766124}"/>
    <dgm:cxn modelId="{02CF9BAA-8B59-45E9-BAC4-9DA94AE4D323}" type="presOf" srcId="{EDE052F2-A36E-4C8B-AC1F-D71859B3C5D5}" destId="{A0652497-BCD7-4025-9271-9FE7A70C31D8}" srcOrd="1" destOrd="0" presId="urn:microsoft.com/office/officeart/2011/layout/CircleProcess"/>
    <dgm:cxn modelId="{CABAF4AE-15FA-4C59-A614-A132C777AEC7}" type="presOf" srcId="{91B7CE07-3834-46F8-84B3-DF418ED8EEDD}" destId="{62AB3A56-97E1-4A9A-B058-577DC73AFAD7}" srcOrd="1" destOrd="0" presId="urn:microsoft.com/office/officeart/2011/layout/CircleProcess"/>
    <dgm:cxn modelId="{EB66C022-9ADC-40AF-9FE7-E6B6486DA340}" type="presOf" srcId="{FE4DF0B5-87AB-47B2-9E66-3E1C295F6683}" destId="{77A4F057-3BAE-4178-9F56-1114D69D3DAA}" srcOrd="0" destOrd="0" presId="urn:microsoft.com/office/officeart/2011/layout/CircleProcess"/>
    <dgm:cxn modelId="{C094ADE4-9222-4745-A6FA-0541BF4DC7D8}" type="presOf" srcId="{85CB5D7E-E6C1-43FC-985F-9A9D1C32BCFD}" destId="{77A4F057-3BAE-4178-9F56-1114D69D3DAA}" srcOrd="0" destOrd="1" presId="urn:microsoft.com/office/officeart/2011/layout/CircleProcess"/>
    <dgm:cxn modelId="{7B4F582B-DDB0-41B0-BBEB-D2290A0155FE}" type="presOf" srcId="{D55AE018-FB42-45DE-AF18-86F2F47691F0}" destId="{02AD1610-3237-43B3-817A-F426D9B770E8}" srcOrd="0" destOrd="1" presId="urn:microsoft.com/office/officeart/2011/layout/CircleProcess"/>
    <dgm:cxn modelId="{AAE773B3-7353-4E7A-A15F-02D3192F1DBB}" srcId="{4A1F3D33-7AEB-45A9-817B-FCCB01E55BC7}" destId="{EDE052F2-A36E-4C8B-AC1F-D71859B3C5D5}" srcOrd="0" destOrd="0" parTransId="{325EC9BF-47C5-4624-ADC4-C56373DFE94F}" sibTransId="{5B92FEC5-64D9-4A4F-B533-2005A0043594}"/>
    <dgm:cxn modelId="{3EEE58E8-4601-4B05-ADEA-D3B4EFAA8CA3}" type="presParOf" srcId="{DB931AD0-C5CA-4B48-9FAC-ED85065F35D8}" destId="{0849F299-6B24-4C2B-BE61-4E89D395CB3B}" srcOrd="0" destOrd="0" presId="urn:microsoft.com/office/officeart/2011/layout/CircleProcess"/>
    <dgm:cxn modelId="{8046D42B-421A-4F2A-A3FD-2E0EF51F011D}" type="presParOf" srcId="{0849F299-6B24-4C2B-BE61-4E89D395CB3B}" destId="{80D60185-3F0D-48FE-B4F8-DFC540EFC780}" srcOrd="0" destOrd="0" presId="urn:microsoft.com/office/officeart/2011/layout/CircleProcess"/>
    <dgm:cxn modelId="{4E66EE9F-4CEA-45A2-BE07-964B9DBB8A26}" type="presParOf" srcId="{DB931AD0-C5CA-4B48-9FAC-ED85065F35D8}" destId="{2F0C30A0-733F-42C4-8D8C-BE531EE68C7D}" srcOrd="1" destOrd="0" presId="urn:microsoft.com/office/officeart/2011/layout/CircleProcess"/>
    <dgm:cxn modelId="{913A47C7-CA68-46C2-90A0-832A3CAB7DA2}" type="presParOf" srcId="{2F0C30A0-733F-42C4-8D8C-BE531EE68C7D}" destId="{8D088665-35D0-4E66-B8F1-24BC66249B93}" srcOrd="0" destOrd="0" presId="urn:microsoft.com/office/officeart/2011/layout/CircleProcess"/>
    <dgm:cxn modelId="{F206D028-F211-4CED-AA10-83F54183E7E4}" type="presParOf" srcId="{DB931AD0-C5CA-4B48-9FAC-ED85065F35D8}" destId="{874B01EF-B506-49AD-9BBA-07DC72211B9E}" srcOrd="2" destOrd="0" presId="urn:microsoft.com/office/officeart/2011/layout/CircleProcess"/>
    <dgm:cxn modelId="{BBA4A192-96ED-4FED-8B46-8B7BB47EDB51}" type="presParOf" srcId="{DB931AD0-C5CA-4B48-9FAC-ED85065F35D8}" destId="{55B2976E-0277-44CF-A439-37F3BF3A94B8}" srcOrd="3" destOrd="0" presId="urn:microsoft.com/office/officeart/2011/layout/CircleProcess"/>
    <dgm:cxn modelId="{8D555E0A-A631-4C5D-BD1C-1896B0B056EF}" type="presParOf" srcId="{DB931AD0-C5CA-4B48-9FAC-ED85065F35D8}" destId="{42AEACA0-5C82-4DA9-8340-E379E91B560B}" srcOrd="4" destOrd="0" presId="urn:microsoft.com/office/officeart/2011/layout/CircleProcess"/>
    <dgm:cxn modelId="{D049AFA9-BC8D-48D3-B80D-EDEBA7CB6800}" type="presParOf" srcId="{42AEACA0-5C82-4DA9-8340-E379E91B560B}" destId="{7FA1D96B-09FE-4904-9870-71BB30BE3B8B}" srcOrd="0" destOrd="0" presId="urn:microsoft.com/office/officeart/2011/layout/CircleProcess"/>
    <dgm:cxn modelId="{FA614481-DEC2-42E7-9E18-EDE0F6BAD50E}" type="presParOf" srcId="{DB931AD0-C5CA-4B48-9FAC-ED85065F35D8}" destId="{53166ADD-F4E9-4BC0-9B2F-82162B8E5D13}" srcOrd="5" destOrd="0" presId="urn:microsoft.com/office/officeart/2011/layout/CircleProcess"/>
    <dgm:cxn modelId="{2AB58A28-FB48-488F-8904-92D4A9113F06}" type="presParOf" srcId="{53166ADD-F4E9-4BC0-9B2F-82162B8E5D13}" destId="{49575A55-9B32-41AC-877E-B9A87D9C2DE0}" srcOrd="0" destOrd="0" presId="urn:microsoft.com/office/officeart/2011/layout/CircleProcess"/>
    <dgm:cxn modelId="{5276C294-F6E7-49FC-B99C-F6BAA544EEEF}" type="presParOf" srcId="{DB931AD0-C5CA-4B48-9FAC-ED85065F35D8}" destId="{83207874-751C-45C3-B15B-95D648ED859C}" srcOrd="6" destOrd="0" presId="urn:microsoft.com/office/officeart/2011/layout/CircleProcess"/>
    <dgm:cxn modelId="{DB41576D-3FDF-4490-8C79-BCF1D319FDB2}" type="presParOf" srcId="{DB931AD0-C5CA-4B48-9FAC-ED85065F35D8}" destId="{62AB3A56-97E1-4A9A-B058-577DC73AFAD7}" srcOrd="7" destOrd="0" presId="urn:microsoft.com/office/officeart/2011/layout/CircleProcess"/>
    <dgm:cxn modelId="{4600736E-89FE-448D-809C-1FF76A8BD09D}" type="presParOf" srcId="{DB931AD0-C5CA-4B48-9FAC-ED85065F35D8}" destId="{C4F5DCF3-74E8-4934-8074-7181057D1A48}" srcOrd="8" destOrd="0" presId="urn:microsoft.com/office/officeart/2011/layout/CircleProcess"/>
    <dgm:cxn modelId="{D1ACEB68-F9DA-4AE7-AAF9-DB3B421FCA19}" type="presParOf" srcId="{C4F5DCF3-74E8-4934-8074-7181057D1A48}" destId="{745B9C8D-2796-4D42-AE4C-9BB5E4159636}" srcOrd="0" destOrd="0" presId="urn:microsoft.com/office/officeart/2011/layout/CircleProcess"/>
    <dgm:cxn modelId="{5D7E0ECD-CA17-4C69-A466-25583A474B5F}" type="presParOf" srcId="{DB931AD0-C5CA-4B48-9FAC-ED85065F35D8}" destId="{EDA9A4DA-63D7-4F54-B3C6-911BCB6D4E02}" srcOrd="9" destOrd="0" presId="urn:microsoft.com/office/officeart/2011/layout/CircleProcess"/>
    <dgm:cxn modelId="{DB8931B2-3678-4DC9-B73E-7AAF48FDC8C9}" type="presParOf" srcId="{EDA9A4DA-63D7-4F54-B3C6-911BCB6D4E02}" destId="{8E9DEDF3-0EF8-49D4-9954-D0722EAA080E}" srcOrd="0" destOrd="0" presId="urn:microsoft.com/office/officeart/2011/layout/CircleProcess"/>
    <dgm:cxn modelId="{7B3795EC-7B92-433A-BBCA-D92F37F28429}" type="presParOf" srcId="{DB931AD0-C5CA-4B48-9FAC-ED85065F35D8}" destId="{77A4F057-3BAE-4178-9F56-1114D69D3DAA}" srcOrd="10" destOrd="0" presId="urn:microsoft.com/office/officeart/2011/layout/CircleProcess"/>
    <dgm:cxn modelId="{402A354F-4FFD-4AEC-8666-71FAED082BE0}" type="presParOf" srcId="{DB931AD0-C5CA-4B48-9FAC-ED85065F35D8}" destId="{C152EA47-3070-4514-84EB-9348AC6C6B3D}" srcOrd="11" destOrd="0" presId="urn:microsoft.com/office/officeart/2011/layout/CircleProcess"/>
    <dgm:cxn modelId="{22EB2B8B-C80F-403E-98A8-02BB2BBDFF4D}" type="presParOf" srcId="{DB931AD0-C5CA-4B48-9FAC-ED85065F35D8}" destId="{8B335D6C-E52C-428D-8443-BBCC334675BF}" srcOrd="12" destOrd="0" presId="urn:microsoft.com/office/officeart/2011/layout/CircleProcess"/>
    <dgm:cxn modelId="{CF036732-4B34-4A6D-9575-B6DA7D40AD3A}" type="presParOf" srcId="{8B335D6C-E52C-428D-8443-BBCC334675BF}" destId="{A45DCC43-1660-4483-AC83-7616892859B2}" srcOrd="0" destOrd="0" presId="urn:microsoft.com/office/officeart/2011/layout/CircleProcess"/>
    <dgm:cxn modelId="{1259AA33-2AAC-4E40-B1AF-D91E9AA9913E}" type="presParOf" srcId="{DB931AD0-C5CA-4B48-9FAC-ED85065F35D8}" destId="{1F4894BF-F8B2-4D51-845F-5B79C416EC35}" srcOrd="13" destOrd="0" presId="urn:microsoft.com/office/officeart/2011/layout/CircleProcess"/>
    <dgm:cxn modelId="{E8251405-98CB-49C6-B8F0-ACBEF5598E17}" type="presParOf" srcId="{1F4894BF-F8B2-4D51-845F-5B79C416EC35}" destId="{DB1CBC7E-119B-429F-B179-A94EB6BA27C1}" srcOrd="0" destOrd="0" presId="urn:microsoft.com/office/officeart/2011/layout/CircleProcess"/>
    <dgm:cxn modelId="{59EF9E49-D42A-4F67-AA7C-0972568F8F67}" type="presParOf" srcId="{DB931AD0-C5CA-4B48-9FAC-ED85065F35D8}" destId="{562A9846-8282-4B6B-9F07-29613814E1B3}" srcOrd="14" destOrd="0" presId="urn:microsoft.com/office/officeart/2011/layout/CircleProcess"/>
    <dgm:cxn modelId="{ECB7F877-30F5-4BF4-B944-35BFB436B495}" type="presParOf" srcId="{DB931AD0-C5CA-4B48-9FAC-ED85065F35D8}" destId="{397BE4C2-9403-4F30-B527-1E4A9B06D328}" srcOrd="15" destOrd="0" presId="urn:microsoft.com/office/officeart/2011/layout/CircleProcess"/>
    <dgm:cxn modelId="{50974E73-9D6D-49C0-BF45-D4ECD25AFF60}" type="presParOf" srcId="{DB931AD0-C5CA-4B48-9FAC-ED85065F35D8}" destId="{F1903AB1-A75A-44AA-B0D7-B7E1A9B63A2B}" srcOrd="16" destOrd="0" presId="urn:microsoft.com/office/officeart/2011/layout/CircleProcess"/>
    <dgm:cxn modelId="{93351740-E762-49C1-90F0-BEB4C14C2371}" type="presParOf" srcId="{F1903AB1-A75A-44AA-B0D7-B7E1A9B63A2B}" destId="{9649274C-0B73-44C5-B121-25A3C39D1E70}" srcOrd="0" destOrd="0" presId="urn:microsoft.com/office/officeart/2011/layout/CircleProcess"/>
    <dgm:cxn modelId="{154EC7B6-CE15-4020-9F8D-CF3DBCEF49F2}" type="presParOf" srcId="{DB931AD0-C5CA-4B48-9FAC-ED85065F35D8}" destId="{3D09199B-7013-426C-9C6F-F18778831BA2}" srcOrd="17" destOrd="0" presId="urn:microsoft.com/office/officeart/2011/layout/CircleProcess"/>
    <dgm:cxn modelId="{F09E1AAB-EAAE-4548-8A0C-C2A0584EDDA1}" type="presParOf" srcId="{3D09199B-7013-426C-9C6F-F18778831BA2}" destId="{03CF0A54-E1D0-4FA3-8AA4-7DA943C3421E}" srcOrd="0" destOrd="0" presId="urn:microsoft.com/office/officeart/2011/layout/CircleProcess"/>
    <dgm:cxn modelId="{6FED8BCE-3EEB-4EFB-8263-F7A9DF5F0780}" type="presParOf" srcId="{DB931AD0-C5CA-4B48-9FAC-ED85065F35D8}" destId="{02AD1610-3237-43B3-817A-F426D9B770E8}" srcOrd="18" destOrd="0" presId="urn:microsoft.com/office/officeart/2011/layout/CircleProcess"/>
    <dgm:cxn modelId="{78B068A7-3871-430D-B964-200E8CF15542}" type="presParOf" srcId="{DB931AD0-C5CA-4B48-9FAC-ED85065F35D8}" destId="{66A0F77B-98EF-4647-BC6D-42C953442A11}" srcOrd="19" destOrd="0" presId="urn:microsoft.com/office/officeart/2011/layout/CircleProcess"/>
    <dgm:cxn modelId="{818C6359-7832-4870-9C1F-4E5546976BC0}" type="presParOf" srcId="{DB931AD0-C5CA-4B48-9FAC-ED85065F35D8}" destId="{BC42E3CA-C29B-4DBA-9034-DA6EEB911874}" srcOrd="20" destOrd="0" presId="urn:microsoft.com/office/officeart/2011/layout/CircleProcess"/>
    <dgm:cxn modelId="{FE215ADB-EAC0-4176-9EC3-FD6A08CE5EDE}" type="presParOf" srcId="{BC42E3CA-C29B-4DBA-9034-DA6EEB911874}" destId="{4AE9CEAD-93AF-4F6F-A13B-F408216908ED}" srcOrd="0" destOrd="0" presId="urn:microsoft.com/office/officeart/2011/layout/CircleProcess"/>
    <dgm:cxn modelId="{8B49A473-2F9A-4B13-86BB-E606359AB361}" type="presParOf" srcId="{DB931AD0-C5CA-4B48-9FAC-ED85065F35D8}" destId="{5D7F6AB5-8CFF-4A21-B8AB-F24800C53A14}" srcOrd="21" destOrd="0" presId="urn:microsoft.com/office/officeart/2011/layout/CircleProcess"/>
    <dgm:cxn modelId="{D3A419E9-326F-4963-97E6-86BAAFD76030}" type="presParOf" srcId="{5D7F6AB5-8CFF-4A21-B8AB-F24800C53A14}" destId="{2BF2BF17-A719-41E2-BA20-70273A98C457}" srcOrd="0" destOrd="0" presId="urn:microsoft.com/office/officeart/2011/layout/CircleProcess"/>
    <dgm:cxn modelId="{2DDB0617-A182-4047-A63B-E95AAA486A9B}" type="presParOf" srcId="{DB931AD0-C5CA-4B48-9FAC-ED85065F35D8}" destId="{D06CA080-7E8D-42FA-B074-417409D3716B}" srcOrd="22" destOrd="0" presId="urn:microsoft.com/office/officeart/2011/layout/CircleProcess"/>
    <dgm:cxn modelId="{A7BB10AE-3E32-4B2D-81B2-CE0B311D55B5}" type="presParOf" srcId="{DB931AD0-C5CA-4B48-9FAC-ED85065F35D8}" destId="{A0652497-BCD7-4025-9271-9FE7A70C31D8}" srcOrd="23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60185-3F0D-48FE-B4F8-DFC540EFC780}">
      <dsp:nvSpPr>
        <dsp:cNvPr id="0" name=""/>
        <dsp:cNvSpPr/>
      </dsp:nvSpPr>
      <dsp:spPr>
        <a:xfrm>
          <a:off x="7515693" y="1385384"/>
          <a:ext cx="1381375" cy="13811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088665-35D0-4E66-B8F1-24BC66249B93}">
      <dsp:nvSpPr>
        <dsp:cNvPr id="0" name=""/>
        <dsp:cNvSpPr/>
      </dsp:nvSpPr>
      <dsp:spPr>
        <a:xfrm>
          <a:off x="7562207" y="1431429"/>
          <a:ext cx="1289225" cy="12890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660033"/>
          </a:solidFill>
          <a:prstDash val="solid"/>
        </a:ln>
        <a:effectLst>
          <a:glow rad="63500">
            <a:srgbClr val="660033">
              <a:alpha val="40000"/>
            </a:srgbClr>
          </a:glow>
          <a:outerShdw blurRad="50800" dist="50800" dir="5400000" algn="ctr" rotWithShape="0">
            <a:srgbClr val="660033"/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Day of Sale</a:t>
          </a:r>
          <a:endParaRPr lang="en-US" sz="1500" kern="1200" dirty="0"/>
        </a:p>
      </dsp:txBody>
      <dsp:txXfrm>
        <a:off x="7746507" y="1615610"/>
        <a:ext cx="920624" cy="920661"/>
      </dsp:txXfrm>
    </dsp:sp>
    <dsp:sp modelId="{874B01EF-B506-49AD-9BBA-07DC72211B9E}">
      <dsp:nvSpPr>
        <dsp:cNvPr id="0" name=""/>
        <dsp:cNvSpPr/>
      </dsp:nvSpPr>
      <dsp:spPr>
        <a:xfrm>
          <a:off x="7562207" y="2791943"/>
          <a:ext cx="1289225" cy="75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Sale conducted</a:t>
          </a:r>
          <a:endParaRPr lang="en-US" sz="800" kern="1200" dirty="0"/>
        </a:p>
      </dsp:txBody>
      <dsp:txXfrm>
        <a:off x="7562207" y="2791943"/>
        <a:ext cx="1289225" cy="757079"/>
      </dsp:txXfrm>
    </dsp:sp>
    <dsp:sp modelId="{7FA1D96B-09FE-4904-9870-71BB30BE3B8B}">
      <dsp:nvSpPr>
        <dsp:cNvPr id="0" name=""/>
        <dsp:cNvSpPr/>
      </dsp:nvSpPr>
      <dsp:spPr>
        <a:xfrm rot="2700000">
          <a:off x="6088779" y="1385229"/>
          <a:ext cx="1381180" cy="1381180"/>
        </a:xfrm>
        <a:prstGeom prst="teardrop">
          <a:avLst>
            <a:gd name="adj" fmla="val 100000"/>
          </a:avLst>
        </a:prstGeom>
        <a:solidFill>
          <a:srgbClr val="660033"/>
        </a:solidFill>
        <a:ln>
          <a:noFill/>
        </a:ln>
        <a:effectLst>
          <a:outerShdw blurRad="40000" dist="23000" dir="5400000" rotWithShape="0">
            <a:srgbClr val="660033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575A55-9B32-41AC-877E-B9A87D9C2DE0}">
      <dsp:nvSpPr>
        <dsp:cNvPr id="0" name=""/>
        <dsp:cNvSpPr/>
      </dsp:nvSpPr>
      <dsp:spPr>
        <a:xfrm>
          <a:off x="6135195" y="1431429"/>
          <a:ext cx="1289225" cy="12890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660033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Approx. 20 Days Prior to Sale </a:t>
          </a:r>
          <a:endParaRPr lang="en-US" sz="1500" kern="1200" dirty="0"/>
        </a:p>
      </dsp:txBody>
      <dsp:txXfrm>
        <a:off x="6319496" y="1615610"/>
        <a:ext cx="920624" cy="920661"/>
      </dsp:txXfrm>
    </dsp:sp>
    <dsp:sp modelId="{83207874-751C-45C3-B15B-95D648ED859C}">
      <dsp:nvSpPr>
        <dsp:cNvPr id="0" name=""/>
        <dsp:cNvSpPr/>
      </dsp:nvSpPr>
      <dsp:spPr>
        <a:xfrm>
          <a:off x="6135195" y="2791943"/>
          <a:ext cx="1289225" cy="75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Affidavit of Compliance is recorded.</a:t>
          </a:r>
          <a:endParaRPr lang="en-US" sz="800" kern="1200" dirty="0"/>
        </a:p>
      </dsp:txBody>
      <dsp:txXfrm>
        <a:off x="6135195" y="2791943"/>
        <a:ext cx="1289225" cy="757079"/>
      </dsp:txXfrm>
    </dsp:sp>
    <dsp:sp modelId="{745B9C8D-2796-4D42-AE4C-9BB5E4159636}">
      <dsp:nvSpPr>
        <dsp:cNvPr id="0" name=""/>
        <dsp:cNvSpPr/>
      </dsp:nvSpPr>
      <dsp:spPr>
        <a:xfrm rot="2700000">
          <a:off x="4661767" y="1385229"/>
          <a:ext cx="1381180" cy="1381180"/>
        </a:xfrm>
        <a:prstGeom prst="teardrop">
          <a:avLst>
            <a:gd name="adj" fmla="val 100000"/>
          </a:avLst>
        </a:prstGeom>
        <a:solidFill>
          <a:srgbClr val="660033"/>
        </a:solidFill>
        <a:ln>
          <a:noFill/>
        </a:ln>
        <a:effectLst>
          <a:outerShdw blurRad="40000" dist="23000" dir="5400000" rotWithShape="0">
            <a:srgbClr val="5F5F5F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9DEDF3-0EF8-49D4-9954-D0722EAA080E}">
      <dsp:nvSpPr>
        <dsp:cNvPr id="0" name=""/>
        <dsp:cNvSpPr/>
      </dsp:nvSpPr>
      <dsp:spPr>
        <a:xfrm>
          <a:off x="4708184" y="1431429"/>
          <a:ext cx="1289225" cy="12890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660033"/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30 to 25 Days Prior to Sale</a:t>
          </a:r>
          <a:endParaRPr lang="en-US" sz="1500" kern="1200" dirty="0"/>
        </a:p>
      </dsp:txBody>
      <dsp:txXfrm>
        <a:off x="4892484" y="1615610"/>
        <a:ext cx="920624" cy="920661"/>
      </dsp:txXfrm>
    </dsp:sp>
    <dsp:sp modelId="{77A4F057-3BAE-4178-9F56-1114D69D3DAA}">
      <dsp:nvSpPr>
        <dsp:cNvPr id="0" name=""/>
        <dsp:cNvSpPr/>
      </dsp:nvSpPr>
      <dsp:spPr>
        <a:xfrm>
          <a:off x="4708184" y="2791943"/>
          <a:ext cx="1289225" cy="75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Notice to IRS at least 25 days prior to Sale if Federal Tax Lien is recorded subsequent to the recording of the Deed of Trust.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At least 30 days prior to sale, the completed Foreclosure Avoidance Measure Notice is mailed to all entitled parties and the Attorney General.</a:t>
          </a:r>
          <a:endParaRPr lang="en-US" sz="800" kern="1200" dirty="0"/>
        </a:p>
      </dsp:txBody>
      <dsp:txXfrm>
        <a:off x="4708184" y="2791943"/>
        <a:ext cx="1289225" cy="757079"/>
      </dsp:txXfrm>
    </dsp:sp>
    <dsp:sp modelId="{A45DCC43-1660-4483-AC83-7616892859B2}">
      <dsp:nvSpPr>
        <dsp:cNvPr id="0" name=""/>
        <dsp:cNvSpPr/>
      </dsp:nvSpPr>
      <dsp:spPr>
        <a:xfrm rot="2700000">
          <a:off x="3234756" y="1385229"/>
          <a:ext cx="1381180" cy="1381180"/>
        </a:xfrm>
        <a:prstGeom prst="teardrop">
          <a:avLst>
            <a:gd name="adj" fmla="val 100000"/>
          </a:avLst>
        </a:prstGeom>
        <a:solidFill>
          <a:srgbClr val="6600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1CBC7E-119B-429F-B179-A94EB6BA27C1}">
      <dsp:nvSpPr>
        <dsp:cNvPr id="0" name=""/>
        <dsp:cNvSpPr/>
      </dsp:nvSpPr>
      <dsp:spPr>
        <a:xfrm>
          <a:off x="3281172" y="1431429"/>
          <a:ext cx="1289225" cy="12890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5F5F5F"/>
          </a:solidFill>
          <a:prstDash val="solid"/>
        </a:ln>
        <a:effectLst>
          <a:outerShdw blurRad="50800" dist="50800" dir="5400000" algn="ctr" rotWithShape="0">
            <a:srgbClr val="5F5F5F"/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Approx. 50 Days Prior to Sale</a:t>
          </a:r>
          <a:endParaRPr lang="en-US" sz="1500" kern="1200" dirty="0"/>
        </a:p>
      </dsp:txBody>
      <dsp:txXfrm>
        <a:off x="3464595" y="1615610"/>
        <a:ext cx="920624" cy="920661"/>
      </dsp:txXfrm>
    </dsp:sp>
    <dsp:sp modelId="{562A9846-8282-4B6B-9F07-29613814E1B3}">
      <dsp:nvSpPr>
        <dsp:cNvPr id="0" name=""/>
        <dsp:cNvSpPr/>
      </dsp:nvSpPr>
      <dsp:spPr>
        <a:xfrm>
          <a:off x="3281172" y="2791943"/>
          <a:ext cx="1289225" cy="75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Notice of Trustee's Sale published once a week for 4 weeks with last publication taking place a minimum of 20 days prior to sale.</a:t>
          </a:r>
          <a:endParaRPr lang="en-US" sz="800" kern="1200" dirty="0"/>
        </a:p>
      </dsp:txBody>
      <dsp:txXfrm>
        <a:off x="3281172" y="2791943"/>
        <a:ext cx="1289225" cy="757079"/>
      </dsp:txXfrm>
    </dsp:sp>
    <dsp:sp modelId="{9649274C-0B73-44C5-B121-25A3C39D1E70}">
      <dsp:nvSpPr>
        <dsp:cNvPr id="0" name=""/>
        <dsp:cNvSpPr/>
      </dsp:nvSpPr>
      <dsp:spPr>
        <a:xfrm rot="2700000">
          <a:off x="1807744" y="1385229"/>
          <a:ext cx="1381180" cy="1381180"/>
        </a:xfrm>
        <a:prstGeom prst="teardrop">
          <a:avLst>
            <a:gd name="adj" fmla="val 100000"/>
          </a:avLst>
        </a:prstGeom>
        <a:solidFill>
          <a:srgbClr val="5F5F5F"/>
        </a:solidFill>
        <a:ln>
          <a:noFill/>
        </a:ln>
        <a:effectLst>
          <a:outerShdw blurRad="40000" dist="23000" dir="5400000" rotWithShape="0">
            <a:srgbClr val="660033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3CF0A54-E1D0-4FA3-8AA4-7DA943C3421E}">
      <dsp:nvSpPr>
        <dsp:cNvPr id="0" name=""/>
        <dsp:cNvSpPr/>
      </dsp:nvSpPr>
      <dsp:spPr>
        <a:xfrm>
          <a:off x="1854161" y="1431429"/>
          <a:ext cx="1289225" cy="12890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66003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At Least 120 Days Prior to Sale</a:t>
          </a:r>
          <a:endParaRPr lang="en-US" sz="1050" kern="1200" dirty="0"/>
        </a:p>
      </dsp:txBody>
      <dsp:txXfrm>
        <a:off x="2037583" y="1615610"/>
        <a:ext cx="920624" cy="920661"/>
      </dsp:txXfrm>
    </dsp:sp>
    <dsp:sp modelId="{02AD1610-3237-43B3-817A-F426D9B770E8}">
      <dsp:nvSpPr>
        <dsp:cNvPr id="0" name=""/>
        <dsp:cNvSpPr/>
      </dsp:nvSpPr>
      <dsp:spPr>
        <a:xfrm>
          <a:off x="1854161" y="2791943"/>
          <a:ext cx="1289225" cy="75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Notice of Default recorded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Notice of Sale prepared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Notice of Sale, Danger Notice &amp; Notice to Tenants are posted/served and mailed </a:t>
          </a:r>
          <a:endParaRPr lang="en-US" sz="800" kern="1200" dirty="0"/>
        </a:p>
      </dsp:txBody>
      <dsp:txXfrm>
        <a:off x="1854161" y="2791943"/>
        <a:ext cx="1289225" cy="757079"/>
      </dsp:txXfrm>
    </dsp:sp>
    <dsp:sp modelId="{4AE9CEAD-93AF-4F6F-A13B-F408216908ED}">
      <dsp:nvSpPr>
        <dsp:cNvPr id="0" name=""/>
        <dsp:cNvSpPr/>
      </dsp:nvSpPr>
      <dsp:spPr>
        <a:xfrm rot="2700000">
          <a:off x="380732" y="1385229"/>
          <a:ext cx="1381180" cy="1381180"/>
        </a:xfrm>
        <a:prstGeom prst="teardrop">
          <a:avLst>
            <a:gd name="adj" fmla="val 100000"/>
          </a:avLst>
        </a:prstGeom>
        <a:solidFill>
          <a:srgbClr val="808080"/>
        </a:solidFill>
        <a:ln>
          <a:noFill/>
        </a:ln>
        <a:effectLst>
          <a:outerShdw blurRad="40000" dist="23000" dir="5400000" rotWithShape="0">
            <a:srgbClr val="660033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BF2BF17-A719-41E2-BA20-70273A98C457}">
      <dsp:nvSpPr>
        <dsp:cNvPr id="0" name=""/>
        <dsp:cNvSpPr/>
      </dsp:nvSpPr>
      <dsp:spPr>
        <a:xfrm>
          <a:off x="426271" y="1431429"/>
          <a:ext cx="1289225" cy="12890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660033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Approx. 130 Days Prior to Sale</a:t>
          </a:r>
          <a:endParaRPr lang="en-US" sz="1050" kern="1200" dirty="0"/>
        </a:p>
      </dsp:txBody>
      <dsp:txXfrm>
        <a:off x="610572" y="1615610"/>
        <a:ext cx="920624" cy="920661"/>
      </dsp:txXfrm>
    </dsp:sp>
    <dsp:sp modelId="{D06CA080-7E8D-42FA-B074-417409D3716B}">
      <dsp:nvSpPr>
        <dsp:cNvPr id="0" name=""/>
        <dsp:cNvSpPr/>
      </dsp:nvSpPr>
      <dsp:spPr>
        <a:xfrm>
          <a:off x="426271" y="2791943"/>
          <a:ext cx="1289225" cy="757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Notice of Default is prepared and sent for recording.</a:t>
          </a:r>
        </a:p>
      </dsp:txBody>
      <dsp:txXfrm>
        <a:off x="426271" y="2791943"/>
        <a:ext cx="1289225" cy="757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9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9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2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9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5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9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9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58F9-8688-4D15-8E83-CC7319DE5CA2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F03DF-49DD-4BC2-B431-327C3B039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1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9757284"/>
              </p:ext>
            </p:extLst>
          </p:nvPr>
        </p:nvGraphicFramePr>
        <p:xfrm>
          <a:off x="76200" y="76200"/>
          <a:ext cx="89916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457199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>
                  <a:solidFill>
                    <a:srgbClr val="660033"/>
                  </a:solidFill>
                </a:ln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Oregon Foreclosure Timeline</a:t>
            </a:r>
            <a:endParaRPr lang="en-US" sz="3200" b="1" dirty="0">
              <a:ln w="11430">
                <a:solidFill>
                  <a:srgbClr val="660033"/>
                </a:solidFill>
              </a:ln>
              <a:solidFill>
                <a:srgbClr val="66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91400" y="64770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Updated 02/2016</a:t>
            </a:r>
            <a:endParaRPr lang="en-US" sz="1200" dirty="0"/>
          </a:p>
        </p:txBody>
      </p:sp>
      <p:pic>
        <p:nvPicPr>
          <p:cNvPr id="5" name="Picture 4" descr="C:\Users\jmeza\Desktop\TrusteeCorps_logo_small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53887"/>
            <a:ext cx="1295400" cy="5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4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159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ncannis</dc:creator>
  <cp:lastModifiedBy>Nicole Cannis</cp:lastModifiedBy>
  <cp:revision>42</cp:revision>
  <cp:lastPrinted>2013-12-05T18:36:32Z</cp:lastPrinted>
  <dcterms:created xsi:type="dcterms:W3CDTF">2013-11-25T22:48:16Z</dcterms:created>
  <dcterms:modified xsi:type="dcterms:W3CDTF">2016-02-29T23:23:05Z</dcterms:modified>
</cp:coreProperties>
</file>